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howGuides="1" snapToGrid="0">
      <p:cViewPr varScale="1">
        <p:scale>
          <a:sx n="86" d="100"/>
          <a:sy n="86" d="100"/>
        </p:scale>
        <p:origin x="514" y="58"/>
      </p:cViewPr>
      <p:guideLst>
        <p:guide pos="2160" orient="horz"/>
        <p:guide pos="3840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presProps" Target="presProps.xml" /><Relationship Id="rId15" Type="http://schemas.openxmlformats.org/officeDocument/2006/relationships/tableStyles" Target="tableStyles.xml" /><Relationship Id="rId16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0D7CD04-399F-4132-823D-651C63BB77E5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485A302-F9FC-4F63-B21F-B2B00B0A6E0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0D7CD04-399F-4132-823D-651C63BB77E5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485A302-F9FC-4F63-B21F-B2B00B0A6E0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0D7CD04-399F-4132-823D-651C63BB77E5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485A302-F9FC-4F63-B21F-B2B00B0A6E0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0D7CD04-399F-4132-823D-651C63BB77E5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485A302-F9FC-4F63-B21F-B2B00B0A6E0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0D7CD04-399F-4132-823D-651C63BB77E5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485A302-F9FC-4F63-B21F-B2B00B0A6E0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0D7CD04-399F-4132-823D-651C63BB77E5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485A302-F9FC-4F63-B21F-B2B00B0A6E0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0D7CD04-399F-4132-823D-651C63BB77E5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485A302-F9FC-4F63-B21F-B2B00B0A6E0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0D7CD04-399F-4132-823D-651C63BB77E5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485A302-F9FC-4F63-B21F-B2B00B0A6E0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0D7CD04-399F-4132-823D-651C63BB77E5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485A302-F9FC-4F63-B21F-B2B00B0A6E0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0D7CD04-399F-4132-823D-651C63BB77E5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485A302-F9FC-4F63-B21F-B2B00B0A6E0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0D7CD04-399F-4132-823D-651C63BB77E5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485A302-F9FC-4F63-B21F-B2B00B0A6E0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D7CD04-399F-4132-823D-651C63BB77E5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485A302-F9FC-4F63-B21F-B2B00B0A6E0C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auto">
          <a:xfrm>
            <a:off x="713064" y="1726259"/>
            <a:ext cx="783419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4000">
                <a:solidFill>
                  <a:schemeClr val="bg1"/>
                </a:solidFill>
                <a:latin typeface="Favorit Pro"/>
                <a:ea typeface="Favorit Pro"/>
              </a:rPr>
              <a:t>КАК ЗАЩИТИТЬСЯ </a:t>
            </a:r>
            <a:endParaRPr/>
          </a:p>
          <a:p>
            <a:pPr>
              <a:defRPr/>
            </a:pPr>
            <a:r>
              <a:rPr lang="ru-RU" sz="4000">
                <a:solidFill>
                  <a:schemeClr val="bg1"/>
                </a:solidFill>
                <a:latin typeface="Favorit Pro"/>
                <a:ea typeface="Favorit Pro"/>
              </a:rPr>
              <a:t>ОТ КИБЕРМОШЕННИЧЕСТВА:</a:t>
            </a:r>
            <a:endParaRPr/>
          </a:p>
          <a:p>
            <a:pPr>
              <a:defRPr/>
            </a:pPr>
            <a:r>
              <a:rPr lang="ru-RU" sz="4000">
                <a:solidFill>
                  <a:schemeClr val="bg1"/>
                </a:solidFill>
                <a:latin typeface="Favorit Pro"/>
                <a:ea typeface="Favorit Pro"/>
              </a:rPr>
              <a:t>ПРАВИЛА БЕЗОПАСНОСТИ </a:t>
            </a:r>
            <a:endParaRPr/>
          </a:p>
          <a:p>
            <a:pPr>
              <a:defRPr/>
            </a:pPr>
            <a:r>
              <a:rPr lang="ru-RU" sz="4000">
                <a:solidFill>
                  <a:schemeClr val="bg1"/>
                </a:solidFill>
                <a:latin typeface="Favorit Pro"/>
                <a:ea typeface="Favorit Pro"/>
              </a:rPr>
              <a:t>В КИБЕРПРОСТРАНСТВЕ</a:t>
            </a:r>
            <a:endParaRPr/>
          </a:p>
        </p:txBody>
      </p:sp>
      <p:sp>
        <p:nvSpPr>
          <p:cNvPr id="7" name="TextBox 6"/>
          <p:cNvSpPr txBox="1"/>
          <p:nvPr/>
        </p:nvSpPr>
        <p:spPr bwMode="auto">
          <a:xfrm>
            <a:off x="713064" y="4937208"/>
            <a:ext cx="3055645" cy="630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3500">
                <a:solidFill>
                  <a:schemeClr val="bg1"/>
                </a:solidFill>
                <a:latin typeface="Favorit Pro"/>
                <a:ea typeface="Favorit Pro"/>
              </a:rPr>
              <a:t>ФИО лектора</a:t>
            </a:r>
            <a:endParaRPr lang="ru-RU" sz="3500">
              <a:solidFill>
                <a:schemeClr val="bg1"/>
              </a:solidFill>
              <a:latin typeface="Favorit Pro"/>
              <a:ea typeface="Favorit Pro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68449" y="241694"/>
            <a:ext cx="11601974" cy="15133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68449" y="1946574"/>
            <a:ext cx="11601974" cy="47101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1177940" y="625668"/>
            <a:ext cx="366513" cy="372621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 bwMode="auto">
          <a:xfrm>
            <a:off x="6576969" y="2195818"/>
            <a:ext cx="4984262" cy="4093827"/>
          </a:xfrm>
          <a:prstGeom prst="roundRect">
            <a:avLst>
              <a:gd name="adj" fmla="val 16667"/>
            </a:avLst>
          </a:prstGeom>
          <a:solidFill>
            <a:srgbClr val="1E4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TextBox 8"/>
          <p:cNvSpPr txBox="1"/>
          <p:nvPr/>
        </p:nvSpPr>
        <p:spPr bwMode="auto">
          <a:xfrm>
            <a:off x="695585" y="485981"/>
            <a:ext cx="69569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4200">
                <a:latin typeface="Favorit Pro"/>
                <a:ea typeface="Favorit Pro"/>
              </a:rPr>
              <a:t>Заголовок (</a:t>
            </a:r>
            <a:r>
              <a:rPr lang="ru-RU" sz="4200">
                <a:latin typeface="Favorit Pro"/>
                <a:ea typeface="Favorit Pro"/>
              </a:rPr>
              <a:t>доп</a:t>
            </a:r>
            <a:r>
              <a:rPr lang="ru-RU" sz="4200">
                <a:latin typeface="Favorit Pro"/>
                <a:ea typeface="Favorit Pro"/>
              </a:rPr>
              <a:t> слайд)</a:t>
            </a:r>
            <a:endParaRPr lang="ru-RU" sz="4200">
              <a:latin typeface="Favorit Pro"/>
              <a:ea typeface="Favorit Pro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703974" y="1215459"/>
            <a:ext cx="3683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>
                <a:latin typeface="Favorit Pro"/>
                <a:ea typeface="Favorit Pro"/>
              </a:rPr>
              <a:t>подзаголовок</a:t>
            </a:r>
            <a:endParaRPr/>
          </a:p>
        </p:txBody>
      </p:sp>
      <p:sp>
        <p:nvSpPr>
          <p:cNvPr id="11" name="TextBox 10"/>
          <p:cNvSpPr txBox="1"/>
          <p:nvPr/>
        </p:nvSpPr>
        <p:spPr bwMode="auto">
          <a:xfrm>
            <a:off x="703974" y="2030135"/>
            <a:ext cx="3683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>
                <a:latin typeface="Favorit Pro"/>
                <a:ea typeface="Favorit Pro"/>
              </a:rPr>
              <a:t>текст</a:t>
            </a:r>
            <a:endParaRPr/>
          </a:p>
        </p:txBody>
      </p:sp>
      <p:sp>
        <p:nvSpPr>
          <p:cNvPr id="12" name="TextBox 11"/>
          <p:cNvSpPr txBox="1"/>
          <p:nvPr/>
        </p:nvSpPr>
        <p:spPr bwMode="auto">
          <a:xfrm>
            <a:off x="8222860" y="4058065"/>
            <a:ext cx="1726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/>
                </a:solidFill>
                <a:latin typeface="Favorit Pro"/>
                <a:ea typeface="Favorit Pro"/>
              </a:rPr>
              <a:t>Изображение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68449" y="241694"/>
            <a:ext cx="11601974" cy="15133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68449" y="1946574"/>
            <a:ext cx="11601974" cy="47101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1177940" y="625668"/>
            <a:ext cx="366513" cy="3726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 bwMode="auto">
          <a:xfrm>
            <a:off x="695586" y="485981"/>
            <a:ext cx="89810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4200">
                <a:latin typeface="Favorit Pro"/>
                <a:ea typeface="Favorit Pro"/>
              </a:rPr>
              <a:t>Заголовок (</a:t>
            </a:r>
            <a:r>
              <a:rPr lang="ru-RU" sz="4200">
                <a:latin typeface="Favorit Pro"/>
                <a:ea typeface="Favorit Pro"/>
              </a:rPr>
              <a:t>доп</a:t>
            </a:r>
            <a:r>
              <a:rPr lang="ru-RU" sz="4200">
                <a:latin typeface="Favorit Pro"/>
                <a:ea typeface="Favorit Pro"/>
              </a:rPr>
              <a:t> слайд)</a:t>
            </a:r>
            <a:endParaRPr lang="ru-RU" sz="4200">
              <a:latin typeface="Favorit Pro"/>
              <a:ea typeface="Favorit Pro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703974" y="1215459"/>
            <a:ext cx="3683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>
                <a:latin typeface="Favorit Pro"/>
                <a:ea typeface="Favorit Pro"/>
              </a:rPr>
              <a:t>подзаголовок</a:t>
            </a:r>
            <a:endParaRPr/>
          </a:p>
        </p:txBody>
      </p:sp>
      <p:sp>
        <p:nvSpPr>
          <p:cNvPr id="11" name="TextBox 10"/>
          <p:cNvSpPr txBox="1"/>
          <p:nvPr/>
        </p:nvSpPr>
        <p:spPr bwMode="auto">
          <a:xfrm>
            <a:off x="703974" y="2030135"/>
            <a:ext cx="3683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>
                <a:latin typeface="Favorit Pro"/>
                <a:ea typeface="Favorit Pro"/>
              </a:rPr>
              <a:t>текст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" name="Объект 4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" name="Объект 4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R7-Office/7.4.0.112</Application>
  <DocSecurity>0</DocSecurity>
  <PresentationFormat>Широкоэкранный</PresentationFormat>
  <Paragraphs>0</Paragraphs>
  <Slides>11</Slides>
  <Notes>11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Пользователь Windows</dc:creator>
  <cp:keywords/>
  <dc:description/>
  <dc:identifier/>
  <dc:language/>
  <cp:lastModifiedBy>Дмитрий Павлов</cp:lastModifiedBy>
  <cp:revision>5</cp:revision>
  <dcterms:created xsi:type="dcterms:W3CDTF">2024-03-13T13:24:48Z</dcterms:created>
  <dcterms:modified xsi:type="dcterms:W3CDTF">2024-03-20T08:54:01Z</dcterms:modified>
  <cp:category/>
  <cp:contentStatus/>
  <cp:version/>
</cp:coreProperties>
</file>